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9"/>
  </p:notesMasterIdLst>
  <p:sldIdLst>
    <p:sldId id="258" r:id="rId2"/>
    <p:sldId id="259" r:id="rId3"/>
    <p:sldId id="341" r:id="rId4"/>
    <p:sldId id="355" r:id="rId5"/>
    <p:sldId id="356" r:id="rId6"/>
    <p:sldId id="357" r:id="rId7"/>
    <p:sldId id="358" r:id="rId8"/>
    <p:sldId id="359" r:id="rId9"/>
    <p:sldId id="360" r:id="rId10"/>
    <p:sldId id="260" r:id="rId11"/>
    <p:sldId id="361" r:id="rId12"/>
    <p:sldId id="362" r:id="rId13"/>
    <p:sldId id="363" r:id="rId14"/>
    <p:sldId id="364" r:id="rId15"/>
    <p:sldId id="365" r:id="rId16"/>
    <p:sldId id="366" r:id="rId17"/>
    <p:sldId id="367" r:id="rId18"/>
    <p:sldId id="368" r:id="rId19"/>
    <p:sldId id="369" r:id="rId20"/>
    <p:sldId id="370" r:id="rId21"/>
    <p:sldId id="371" r:id="rId22"/>
    <p:sldId id="372" r:id="rId23"/>
    <p:sldId id="373" r:id="rId24"/>
    <p:sldId id="374" r:id="rId25"/>
    <p:sldId id="375" r:id="rId26"/>
    <p:sldId id="376" r:id="rId27"/>
    <p:sldId id="377" r:id="rId28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0"/>
      <p:bold r:id="rId31"/>
      <p:italic r:id="rId32"/>
      <p:boldItalic r:id="rId33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72"/>
      </p:cViewPr>
      <p:guideLst>
        <p:guide orient="horz" pos="2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A25ED-EB5F-4CCF-AD54-C98C317D98C3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CCBB57-AF33-401A-B4F5-0A4847967C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0420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rvore Criativa\Desktop\Tributo ao Futuro\Crescer em Rede Final\BG v2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-19050" y="-1"/>
            <a:ext cx="9163050" cy="685800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scratch.mit.edu/projects/17306141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ugusto\Desktop\Augusto\Tributo ao Futuro\Crescer em rede\ENCONTROS\Anexos\BG-CAP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tângulo 5"/>
          <p:cNvSpPr/>
          <p:nvPr/>
        </p:nvSpPr>
        <p:spPr>
          <a:xfrm>
            <a:off x="0" y="3786190"/>
            <a:ext cx="9144000" cy="307181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-252536" y="3866381"/>
            <a:ext cx="93965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Crescer em Rede – Encontro 04 – </a:t>
            </a:r>
            <a:r>
              <a:rPr lang="pt-BR" sz="30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0" name="Retângulo 9"/>
          <p:cNvSpPr/>
          <p:nvPr/>
        </p:nvSpPr>
        <p:spPr>
          <a:xfrm>
            <a:off x="0" y="4500570"/>
            <a:ext cx="9144000" cy="100013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34425"/>
            <a:ext cx="8715436" cy="90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ixaDeTexto 7"/>
          <p:cNvSpPr txBox="1"/>
          <p:nvPr/>
        </p:nvSpPr>
        <p:spPr>
          <a:xfrm>
            <a:off x="0" y="450057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Trabalhando</a:t>
            </a:r>
            <a:r>
              <a:rPr lang="en-US" sz="19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com Scratch:</a:t>
            </a:r>
            <a:br>
              <a:rPr lang="en-US" sz="19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US" sz="19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Desenvolvendo</a:t>
            </a:r>
            <a:r>
              <a:rPr lang="en-US" sz="19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o </a:t>
            </a:r>
            <a:r>
              <a:rPr lang="en-US" sz="19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raciocínio</a:t>
            </a:r>
            <a:r>
              <a:rPr lang="en-US" sz="19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19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lógico</a:t>
            </a:r>
            <a:r>
              <a:rPr lang="en-US" sz="19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e a </a:t>
            </a:r>
            <a:r>
              <a:rPr lang="en-US" sz="19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criatividade</a:t>
            </a:r>
            <a:endParaRPr lang="en-US" sz="1900" b="1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algn="r"/>
            <a:r>
              <a:rPr lang="en-US" sz="19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por</a:t>
            </a:r>
            <a:r>
              <a:rPr lang="en-US" sz="19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19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meio</a:t>
            </a:r>
            <a:r>
              <a:rPr lang="en-US" sz="19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19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da</a:t>
            </a:r>
            <a:r>
              <a:rPr lang="en-US" sz="19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19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prática</a:t>
            </a:r>
            <a:r>
              <a:rPr lang="en-US" sz="19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de </a:t>
            </a:r>
            <a:r>
              <a:rPr lang="en-US" sz="19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programação</a:t>
            </a:r>
            <a:r>
              <a:rPr lang="en-US" sz="1900" b="1" dirty="0" smtClean="0">
                <a:solidFill>
                  <a:schemeClr val="bg1"/>
                </a:solidFill>
              </a:rPr>
              <a:t>.</a:t>
            </a:r>
            <a:r>
              <a:rPr lang="en-US" sz="2000" b="1" dirty="0" smtClean="0">
                <a:solidFill>
                  <a:schemeClr val="bg1"/>
                </a:solidFill>
              </a:rPr>
              <a:t/>
            </a:r>
            <a:br>
              <a:rPr lang="en-US" sz="2000" b="1" dirty="0" smtClean="0">
                <a:solidFill>
                  <a:schemeClr val="bg1"/>
                </a:solidFill>
              </a:rPr>
            </a:br>
            <a:endParaRPr lang="en-US" sz="2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pic>
        <p:nvPicPr>
          <p:cNvPr id="17" name="Placeholder 3" descr="Imagem 3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85720" y="1815604"/>
            <a:ext cx="5260705" cy="3899412"/>
          </a:xfrm>
          <a:prstGeom prst="rect">
            <a:avLst/>
          </a:prstGeom>
          <a:ln>
            <a:noFill/>
          </a:ln>
        </p:spPr>
      </p:pic>
      <p:cxnSp>
        <p:nvCxnSpPr>
          <p:cNvPr id="18" name="Straight Arrow Connector 3"/>
          <p:cNvCxnSpPr/>
          <p:nvPr/>
        </p:nvCxnSpPr>
        <p:spPr>
          <a:xfrm flipV="1">
            <a:off x="2666697" y="4210844"/>
            <a:ext cx="965733" cy="432033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9" name="TextBox 4"/>
          <p:cNvSpPr/>
          <p:nvPr/>
        </p:nvSpPr>
        <p:spPr>
          <a:xfrm>
            <a:off x="2437971" y="4566635"/>
            <a:ext cx="228726" cy="290669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kern="1200" baseline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1</a:t>
            </a:r>
          </a:p>
        </p:txBody>
      </p:sp>
      <p:sp>
        <p:nvSpPr>
          <p:cNvPr id="20" name="TextBox 3"/>
          <p:cNvSpPr/>
          <p:nvPr/>
        </p:nvSpPr>
        <p:spPr>
          <a:xfrm>
            <a:off x="3005022" y="1434399"/>
            <a:ext cx="289085" cy="38120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kern="1200" baseline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2</a:t>
            </a:r>
          </a:p>
        </p:txBody>
      </p:sp>
      <p:cxnSp>
        <p:nvCxnSpPr>
          <p:cNvPr id="21" name="Straight Arrow Connector 4"/>
          <p:cNvCxnSpPr/>
          <p:nvPr/>
        </p:nvCxnSpPr>
        <p:spPr>
          <a:xfrm rot="16200000" flipH="1">
            <a:off x="2817598" y="2149159"/>
            <a:ext cx="703641" cy="38121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23" name="Rectangle Custom 1"/>
          <p:cNvSpPr/>
          <p:nvPr/>
        </p:nvSpPr>
        <p:spPr>
          <a:xfrm>
            <a:off x="5786446" y="1746816"/>
            <a:ext cx="3071834" cy="453970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Crie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serem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colocados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locais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pistas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elas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estão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previamente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sinalizadas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facilitar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Isto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faz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necessário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este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diga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desafio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pino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chegar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local:</a:t>
            </a:r>
          </a:p>
          <a:p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1-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Clique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primeira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estrelinha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abrir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edição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do novo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2-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Desenhe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utilizando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formas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pinte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insira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número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casa.</a:t>
            </a:r>
          </a:p>
          <a:p>
            <a:pPr algn="just"/>
            <a:endParaRPr lang="en-US" sz="17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pic>
        <p:nvPicPr>
          <p:cNvPr id="10" name="Placeholder 3" descr="Imagem 7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714348" y="2214554"/>
            <a:ext cx="5068864" cy="3940124"/>
          </a:xfrm>
          <a:prstGeom prst="rect">
            <a:avLst/>
          </a:prstGeom>
          <a:ln>
            <a:noFill/>
          </a:ln>
        </p:spPr>
      </p:pic>
      <p:cxnSp>
        <p:nvCxnSpPr>
          <p:cNvPr id="11" name="Straight Arrow Connector 3"/>
          <p:cNvCxnSpPr/>
          <p:nvPr/>
        </p:nvCxnSpPr>
        <p:spPr>
          <a:xfrm rot="10800000" flipV="1">
            <a:off x="4220144" y="2154152"/>
            <a:ext cx="780485" cy="775056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2" name="TextBox 4"/>
          <p:cNvSpPr/>
          <p:nvPr/>
        </p:nvSpPr>
        <p:spPr>
          <a:xfrm>
            <a:off x="4925837" y="1844439"/>
            <a:ext cx="289105" cy="381149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3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571472" y="1360545"/>
            <a:ext cx="5643602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3-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seguida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coloque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cobrindo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 casa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numerada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17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571472" y="1360545"/>
            <a:ext cx="6500858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1-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Renomeie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facilitar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identificação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Coloque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número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casa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correspondente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17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laceholder 3" descr="Imagem 2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1650084" y="2900642"/>
            <a:ext cx="5191362" cy="3028688"/>
          </a:xfrm>
          <a:prstGeom prst="rect">
            <a:avLst/>
          </a:prstGeom>
          <a:ln>
            <a:noFill/>
          </a:ln>
        </p:spPr>
      </p:pic>
      <p:cxnSp>
        <p:nvCxnSpPr>
          <p:cNvPr id="9" name="Straight Arrow Connector 3"/>
          <p:cNvCxnSpPr/>
          <p:nvPr/>
        </p:nvCxnSpPr>
        <p:spPr>
          <a:xfrm rot="5400000">
            <a:off x="4817593" y="3118606"/>
            <a:ext cx="867419" cy="345199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4" name="TextBox 4"/>
          <p:cNvSpPr/>
          <p:nvPr/>
        </p:nvSpPr>
        <p:spPr>
          <a:xfrm>
            <a:off x="5281025" y="2000240"/>
            <a:ext cx="1862743" cy="830997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Selecione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nome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inicial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digite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número</a:t>
            </a:r>
            <a:endParaRPr lang="en-US" sz="1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500034" y="1714488"/>
            <a:ext cx="2786082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1-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Agora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programe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4,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arrastando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área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eu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ouvir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17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2- 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Clique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seta do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selecione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opção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Novo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Abrirá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caixa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inserir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nome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mensagem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Digite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número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correspondente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nome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3-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Vá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até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b="1" dirty="0" err="1" smtClean="0">
                <a:solidFill>
                  <a:schemeClr val="tx2">
                    <a:lumMod val="75000"/>
                  </a:schemeClr>
                </a:solidFill>
              </a:rPr>
              <a:t>Aparência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arraste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b="1" dirty="0" err="1" smtClean="0">
                <a:solidFill>
                  <a:schemeClr val="tx2">
                    <a:lumMod val="75000"/>
                  </a:schemeClr>
                </a:solidFill>
              </a:rPr>
              <a:t>Diga</a:t>
            </a:r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b="1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b="1" dirty="0" err="1" smtClean="0">
                <a:solidFill>
                  <a:schemeClr val="tx2">
                    <a:lumMod val="75000"/>
                  </a:schemeClr>
                </a:solidFill>
              </a:rPr>
              <a:t>segundos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17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Placeholder 3" descr="Imagem 3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3834292" y="1968545"/>
            <a:ext cx="4666798" cy="3611772"/>
          </a:xfrm>
          <a:prstGeom prst="rect">
            <a:avLst/>
          </a:prstGeom>
          <a:ln>
            <a:noFill/>
          </a:ln>
        </p:spPr>
      </p:pic>
      <p:cxnSp>
        <p:nvCxnSpPr>
          <p:cNvPr id="11" name="Straight Arrow Connector 3"/>
          <p:cNvCxnSpPr/>
          <p:nvPr/>
        </p:nvCxnSpPr>
        <p:spPr>
          <a:xfrm rot="5400000">
            <a:off x="5614948" y="2379894"/>
            <a:ext cx="695671" cy="409814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12" name="Straight Arrow Connector 4"/>
          <p:cNvCxnSpPr/>
          <p:nvPr/>
        </p:nvCxnSpPr>
        <p:spPr>
          <a:xfrm rot="16200000" flipH="1">
            <a:off x="3503921" y="4063482"/>
            <a:ext cx="517783" cy="409814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5" name="TextBox 5"/>
          <p:cNvSpPr/>
          <p:nvPr/>
        </p:nvSpPr>
        <p:spPr>
          <a:xfrm>
            <a:off x="6059678" y="1857364"/>
            <a:ext cx="250971" cy="370072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kern="1200" baseline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2</a:t>
            </a:r>
          </a:p>
        </p:txBody>
      </p:sp>
      <p:sp>
        <p:nvSpPr>
          <p:cNvPr id="16" name="TextBox 6"/>
          <p:cNvSpPr/>
          <p:nvPr/>
        </p:nvSpPr>
        <p:spPr>
          <a:xfrm>
            <a:off x="3295815" y="3756959"/>
            <a:ext cx="250971" cy="370072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kern="1200" baseline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1</a:t>
            </a:r>
          </a:p>
        </p:txBody>
      </p:sp>
      <p:cxnSp>
        <p:nvCxnSpPr>
          <p:cNvPr id="17" name="Straight Arrow Connector 7"/>
          <p:cNvCxnSpPr/>
          <p:nvPr/>
        </p:nvCxnSpPr>
        <p:spPr>
          <a:xfrm rot="16200000" flipH="1">
            <a:off x="3735821" y="2254428"/>
            <a:ext cx="270009" cy="212849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8" name="TextBox 8"/>
          <p:cNvSpPr/>
          <p:nvPr/>
        </p:nvSpPr>
        <p:spPr>
          <a:xfrm>
            <a:off x="3511841" y="2051136"/>
            <a:ext cx="250971" cy="370072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kern="1200" baseline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500034" y="2170505"/>
            <a:ext cx="650085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4-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Digite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frase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correspondente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desafio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4,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disponibilizada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arquivo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anexo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Obstáculos_do_Percurso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grpSp>
        <p:nvGrpSpPr>
          <p:cNvPr id="14" name="Group 11"/>
          <p:cNvGrpSpPr>
            <a:grpSpLocks/>
          </p:cNvGrpSpPr>
          <p:nvPr/>
        </p:nvGrpSpPr>
        <p:grpSpPr>
          <a:xfrm>
            <a:off x="571472" y="3143162"/>
            <a:ext cx="4572000" cy="1258057"/>
            <a:chOff x="2766" y="1471"/>
            <a:chExt cx="2879" cy="792"/>
          </a:xfrm>
        </p:grpSpPr>
        <p:pic>
          <p:nvPicPr>
            <p:cNvPr id="19" name="Placeholder 3" descr="Imagem 4"/>
            <p:cNvPicPr>
              <a:picLocks noChangeAspect="1"/>
            </p:cNvPicPr>
            <p:nvPr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2766" y="1471"/>
              <a:ext cx="2879" cy="792"/>
            </a:xfrm>
            <a:prstGeom prst="rect">
              <a:avLst/>
            </a:prstGeom>
            <a:ln>
              <a:noFill/>
            </a:ln>
          </p:spPr>
        </p:pic>
        <p:sp>
          <p:nvSpPr>
            <p:cNvPr id="20" name="TextBox 3"/>
            <p:cNvSpPr/>
            <p:nvPr/>
          </p:nvSpPr>
          <p:spPr>
            <a:xfrm>
              <a:off x="3036" y="1471"/>
              <a:ext cx="158" cy="2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dk1"/>
            </a:lnRef>
            <a:fillRef idx="0">
              <a:srgbClr val="99CCFF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428596" y="1357298"/>
            <a:ext cx="6500858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1-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Duplique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facilitar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edição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clicando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4 com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botão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direito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selecionando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opção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duplicar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9" name="Group 3"/>
          <p:cNvGrpSpPr>
            <a:grpSpLocks/>
          </p:cNvGrpSpPr>
          <p:nvPr/>
        </p:nvGrpSpPr>
        <p:grpSpPr>
          <a:xfrm>
            <a:off x="499589" y="2357467"/>
            <a:ext cx="4914900" cy="3457575"/>
            <a:chOff x="-492" y="1342"/>
            <a:chExt cx="3095" cy="2177"/>
          </a:xfrm>
        </p:grpSpPr>
        <p:pic>
          <p:nvPicPr>
            <p:cNvPr id="10" name="Placeholder 3" descr="Imagem 2"/>
            <p:cNvPicPr>
              <a:picLocks noChangeAspect="1"/>
            </p:cNvPicPr>
            <p:nvPr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-492" y="1342"/>
              <a:ext cx="3095" cy="217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1" name="Straight Arrow Connector 3"/>
            <p:cNvCxnSpPr/>
            <p:nvPr/>
          </p:nvCxnSpPr>
          <p:spPr>
            <a:xfrm rot="5400000">
              <a:off x="1171" y="1863"/>
              <a:ext cx="438" cy="258"/>
            </a:xfrm>
            <a:prstGeom prst="straightConnector1">
              <a:avLst/>
            </a:prstGeom>
            <a:noFill/>
            <a:ln w="19047">
              <a:solidFill>
                <a:srgbClr val="000000">
                  <a:alpha val="100000"/>
                </a:srgbClr>
              </a:solidFill>
              <a:miter lim="800000"/>
              <a:tailEnd type="triangle"/>
            </a:ln>
          </p:spPr>
          <p:style>
            <a:lnRef idx="2">
              <a:schemeClr val="dk1"/>
            </a:lnRef>
            <a:fillRef idx="1">
              <a:srgbClr val="99CCFF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2" name="TextBox 4"/>
            <p:cNvSpPr/>
            <p:nvPr/>
          </p:nvSpPr>
          <p:spPr>
            <a:xfrm>
              <a:off x="1457" y="1558"/>
              <a:ext cx="277" cy="2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dk1"/>
            </a:lnRef>
            <a:fillRef idx="0">
              <a:srgbClr val="99CCFF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kern="1200" baseline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500034" y="1357298"/>
            <a:ext cx="6500858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2-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Mude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apenas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número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casa e 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for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azul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editando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traje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9" name="Group 7"/>
          <p:cNvGrpSpPr>
            <a:grpSpLocks/>
          </p:cNvGrpSpPr>
          <p:nvPr/>
        </p:nvGrpSpPr>
        <p:grpSpPr>
          <a:xfrm>
            <a:off x="571472" y="2500306"/>
            <a:ext cx="4404473" cy="3424757"/>
            <a:chOff x="3680" y="1324"/>
            <a:chExt cx="2773" cy="2156"/>
          </a:xfrm>
        </p:grpSpPr>
        <p:pic>
          <p:nvPicPr>
            <p:cNvPr id="14" name="Placeholder 3" descr="Imagem 5"/>
            <p:cNvPicPr>
              <a:picLocks noChangeAspect="1"/>
            </p:cNvPicPr>
            <p:nvPr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3681" y="1325"/>
              <a:ext cx="2774" cy="215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" name="Straight Arrow Connector 3"/>
            <p:cNvCxnSpPr/>
            <p:nvPr/>
          </p:nvCxnSpPr>
          <p:spPr>
            <a:xfrm rot="5400000">
              <a:off x="5414" y="2262"/>
              <a:ext cx="162" cy="131"/>
            </a:xfrm>
            <a:prstGeom prst="straightConnector1">
              <a:avLst/>
            </a:prstGeom>
            <a:noFill/>
            <a:ln w="19047">
              <a:solidFill>
                <a:srgbClr val="000000">
                  <a:alpha val="100000"/>
                </a:srgbClr>
              </a:solidFill>
              <a:miter lim="800000"/>
              <a:tailEnd type="triangle"/>
            </a:ln>
          </p:spPr>
          <p:style>
            <a:lnRef idx="2">
              <a:schemeClr val="dk1"/>
            </a:lnRef>
            <a:fillRef idx="1">
              <a:srgbClr val="99CCFF"/>
            </a:fillRef>
            <a:effectRef idx="0">
              <a:schemeClr val="accent1"/>
            </a:effectRef>
            <a:fontRef idx="minor">
              <a:schemeClr val="dk1"/>
            </a:fontRef>
          </p:style>
        </p:cxnSp>
        <p:sp>
          <p:nvSpPr>
            <p:cNvPr id="16" name="TextBox 4"/>
            <p:cNvSpPr/>
            <p:nvPr/>
          </p:nvSpPr>
          <p:spPr>
            <a:xfrm>
              <a:off x="5546" y="2078"/>
              <a:ext cx="277" cy="23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dk1"/>
            </a:lnRef>
            <a:fillRef idx="0">
              <a:srgbClr val="99CCFF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kern="1200" baseline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-642974" y="1142984"/>
            <a:ext cx="871543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1- 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Repita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até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tenha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criado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todas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casas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desafios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9" name="Placeholder 3" descr="Imagem 4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500034" y="1576723"/>
            <a:ext cx="6072230" cy="470979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500034" y="1428736"/>
            <a:ext cx="821537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1-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Na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mude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escrita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desafio</a:t>
            </a:r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2-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Mude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numeração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correspondente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6" name="Placeholder 3" descr="Imagem 4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357158" y="3271848"/>
            <a:ext cx="4572000" cy="1657350"/>
          </a:xfrm>
          <a:prstGeom prst="rect">
            <a:avLst/>
          </a:prstGeom>
          <a:ln>
            <a:noFill/>
          </a:ln>
        </p:spPr>
      </p:pic>
      <p:cxnSp>
        <p:nvCxnSpPr>
          <p:cNvPr id="8" name="Straight Arrow Connector 3"/>
          <p:cNvCxnSpPr/>
          <p:nvPr/>
        </p:nvCxnSpPr>
        <p:spPr>
          <a:xfrm rot="5400000">
            <a:off x="2105944" y="3415477"/>
            <a:ext cx="696324" cy="409066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pic>
        <p:nvPicPr>
          <p:cNvPr id="10" name="Placeholder 3" descr="Imagem 3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5072034" y="2695594"/>
            <a:ext cx="3648072" cy="3019422"/>
          </a:xfrm>
          <a:prstGeom prst="rect">
            <a:avLst/>
          </a:prstGeom>
          <a:ln>
            <a:noFill/>
          </a:ln>
        </p:spPr>
      </p:pic>
      <p:sp>
        <p:nvSpPr>
          <p:cNvPr id="11" name="TextBox 5"/>
          <p:cNvSpPr/>
          <p:nvPr/>
        </p:nvSpPr>
        <p:spPr>
          <a:xfrm>
            <a:off x="2529755" y="2952119"/>
            <a:ext cx="378104" cy="36933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kern="1200" baseline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1</a:t>
            </a:r>
          </a:p>
        </p:txBody>
      </p:sp>
      <p:cxnSp>
        <p:nvCxnSpPr>
          <p:cNvPr id="12" name="Straight Arrow Connector 6"/>
          <p:cNvCxnSpPr/>
          <p:nvPr/>
        </p:nvCxnSpPr>
        <p:spPr>
          <a:xfrm rot="5400000">
            <a:off x="5938126" y="3538424"/>
            <a:ext cx="1421874" cy="847338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4" name="TextBox 7"/>
          <p:cNvSpPr/>
          <p:nvPr/>
        </p:nvSpPr>
        <p:spPr>
          <a:xfrm>
            <a:off x="7093342" y="2938075"/>
            <a:ext cx="378104" cy="36933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kern="1200" baseline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500034" y="1214422"/>
            <a:ext cx="821537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1-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Crie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dado,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inserindo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um novo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escolhendo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imagem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do dado (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disponível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anexo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b="1" dirty="0" err="1" smtClean="0">
                <a:solidFill>
                  <a:srgbClr val="FF0000"/>
                </a:solidFill>
              </a:rPr>
              <a:t>Percurso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).</a:t>
            </a:r>
          </a:p>
          <a:p>
            <a:pPr algn="just"/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2-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Insira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todas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as faces do dado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importando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trajes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15" name="Placeholder 3" descr="Imagem 2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1397302" y="2194836"/>
            <a:ext cx="6246532" cy="409168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428596" y="1208196"/>
            <a:ext cx="82153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Criação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um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jogo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percurso</a:t>
            </a: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8596" y="1857364"/>
            <a:ext cx="8286808" cy="418625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1900" b="1" dirty="0" smtClean="0">
                <a:solidFill>
                  <a:schemeClr val="tx2">
                    <a:lumMod val="75000"/>
                  </a:schemeClr>
                </a:solidFill>
              </a:rPr>
              <a:t>Vamos criar um jogo de percurso para ser jogado online no </a:t>
            </a:r>
            <a:r>
              <a:rPr lang="pt-BR" sz="1900" b="1" dirty="0" err="1" smtClean="0">
                <a:solidFill>
                  <a:schemeClr val="tx2">
                    <a:lumMod val="75000"/>
                  </a:schemeClr>
                </a:solidFill>
              </a:rPr>
              <a:t>Scratch</a:t>
            </a:r>
            <a:r>
              <a:rPr lang="pt-BR" sz="19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1900" dirty="0" smtClean="0">
                <a:solidFill>
                  <a:schemeClr val="tx2">
                    <a:lumMod val="75000"/>
                  </a:schemeClr>
                </a:solidFill>
              </a:rPr>
              <a:t>Este é um jogo que pode ser adaptado para as diversas disciplinas, incentivando os alunos a criarem desafios relacionados a diversos temas.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1900" dirty="0" smtClean="0">
                <a:solidFill>
                  <a:schemeClr val="tx2">
                    <a:lumMod val="75000"/>
                  </a:schemeClr>
                </a:solidFill>
              </a:rPr>
              <a:t>Para que possamos, neste momento, nos dedicarmos a programação no </a:t>
            </a:r>
            <a:r>
              <a:rPr lang="pt-BR" sz="1900" dirty="0" err="1" smtClean="0">
                <a:solidFill>
                  <a:schemeClr val="tx2">
                    <a:lumMod val="75000"/>
                  </a:schemeClr>
                </a:solidFill>
              </a:rPr>
              <a:t>Scratch</a:t>
            </a:r>
            <a:r>
              <a:rPr lang="pt-BR" sz="1900" dirty="0" smtClean="0">
                <a:solidFill>
                  <a:schemeClr val="tx2">
                    <a:lumMod val="75000"/>
                  </a:schemeClr>
                </a:solidFill>
              </a:rPr>
              <a:t>, vamos fazer um percurso de um tema pré-determinado com os desafios e tabuleiro já desenhados. Nosso percurso será ecológico, envolvendo temas relacionados à Preservação do Meio Ambiente.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1900" dirty="0" smtClean="0">
                <a:solidFill>
                  <a:schemeClr val="tx2">
                    <a:lumMod val="75000"/>
                  </a:schemeClr>
                </a:solidFill>
              </a:rPr>
              <a:t>No anexo Percurso, você encontrará todas as figuras necessárias para  a confecção deste percurso.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1900" dirty="0" smtClean="0">
                <a:solidFill>
                  <a:schemeClr val="tx2">
                    <a:lumMod val="75000"/>
                  </a:schemeClr>
                </a:solidFill>
              </a:rPr>
              <a:t>A programação de um jogo de percurso no </a:t>
            </a:r>
            <a:r>
              <a:rPr lang="pt-BR" sz="1900" dirty="0" err="1" smtClean="0">
                <a:solidFill>
                  <a:schemeClr val="tx2">
                    <a:lumMod val="75000"/>
                  </a:schemeClr>
                </a:solidFill>
              </a:rPr>
              <a:t>Scratch</a:t>
            </a:r>
            <a:r>
              <a:rPr lang="pt-BR" sz="1900" dirty="0" smtClean="0">
                <a:solidFill>
                  <a:schemeClr val="tx2">
                    <a:lumMod val="75000"/>
                  </a:schemeClr>
                </a:solidFill>
              </a:rPr>
              <a:t> é simples. Basta inserir a imagem do tabuleiro no palco, programar os obstáculos e o dado.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1900" dirty="0" smtClean="0">
                <a:solidFill>
                  <a:schemeClr val="tx2">
                    <a:lumMod val="75000"/>
                  </a:schemeClr>
                </a:solidFill>
              </a:rPr>
              <a:t>Agora, “Mãos à obra!”</a:t>
            </a:r>
            <a:endParaRPr kumimoji="0" lang="pt-BR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500034" y="1214422"/>
            <a:ext cx="821537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1-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Arraste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dado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canto inferior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esquerdo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Palco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17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laceholder 3" descr="Imagem 3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571472" y="1643050"/>
            <a:ext cx="6674270" cy="4379144"/>
          </a:xfrm>
          <a:prstGeom prst="rect">
            <a:avLst/>
          </a:prstGeom>
          <a:ln>
            <a:noFill/>
          </a:ln>
        </p:spPr>
      </p:pic>
      <p:cxnSp>
        <p:nvCxnSpPr>
          <p:cNvPr id="8" name="Straight Arrow Connector 3"/>
          <p:cNvCxnSpPr/>
          <p:nvPr/>
        </p:nvCxnSpPr>
        <p:spPr>
          <a:xfrm rot="5400000">
            <a:off x="4687013" y="2018803"/>
            <a:ext cx="2239579" cy="1673801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9" name="TextBox 4"/>
          <p:cNvSpPr/>
          <p:nvPr/>
        </p:nvSpPr>
        <p:spPr>
          <a:xfrm>
            <a:off x="6429388" y="1438017"/>
            <a:ext cx="505325" cy="36933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428596" y="1214422"/>
            <a:ext cx="821537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1-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Crie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seguinte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dado: a</a:t>
            </a:r>
          </a:p>
          <a:p>
            <a:pPr algn="just"/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7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Placeholder 3" descr="Imagem 10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500034" y="1647343"/>
            <a:ext cx="4933161" cy="4567739"/>
          </a:xfrm>
          <a:prstGeom prst="rect">
            <a:avLst/>
          </a:prstGeom>
          <a:ln>
            <a:noFill/>
          </a:ln>
        </p:spPr>
      </p:pic>
      <p:sp>
        <p:nvSpPr>
          <p:cNvPr id="11" name="TextBox 3"/>
          <p:cNvSpPr/>
          <p:nvPr/>
        </p:nvSpPr>
        <p:spPr>
          <a:xfrm>
            <a:off x="5429256" y="5286388"/>
            <a:ext cx="2971800" cy="907941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1">
            <a:sp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Esta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permitirá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dado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gire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sorteie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dentre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suas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6 faces.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428596" y="1290095"/>
            <a:ext cx="821537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Agora,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programe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pinos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passe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obstáculo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“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avisando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deverá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anunciar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desafio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Para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isto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deverá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usar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sensor,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sempre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pino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tocar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determinado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anuncie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número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</p:txBody>
      </p:sp>
      <p:pic>
        <p:nvPicPr>
          <p:cNvPr id="8" name="Placeholder 3" descr="Imagem 4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584822" y="2714620"/>
            <a:ext cx="5773128" cy="303755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500034" y="1928802"/>
            <a:ext cx="3643338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1- 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É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necessário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repetir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este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programa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todos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obstáculos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duplique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</p:txBody>
      </p:sp>
      <p:pic>
        <p:nvPicPr>
          <p:cNvPr id="6" name="Placeholder 3" descr="Imagem 2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619189" y="3000372"/>
            <a:ext cx="4381439" cy="2169588"/>
          </a:xfrm>
          <a:prstGeom prst="rect">
            <a:avLst/>
          </a:prstGeom>
          <a:ln>
            <a:noFill/>
          </a:ln>
        </p:spPr>
      </p:pic>
      <p:pic>
        <p:nvPicPr>
          <p:cNvPr id="9" name="Placeholder 3" descr="Imagem 3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5261837" y="3000372"/>
            <a:ext cx="3525005" cy="2364992"/>
          </a:xfrm>
          <a:prstGeom prst="rect">
            <a:avLst/>
          </a:prstGeom>
          <a:ln>
            <a:noFill/>
          </a:ln>
        </p:spPr>
      </p:pic>
      <p:sp>
        <p:nvSpPr>
          <p:cNvPr id="12" name="Retângulo 11"/>
          <p:cNvSpPr/>
          <p:nvPr/>
        </p:nvSpPr>
        <p:spPr>
          <a:xfrm>
            <a:off x="5143504" y="2428868"/>
            <a:ext cx="313374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2- 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altere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número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428596" y="1627094"/>
            <a:ext cx="2071702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1-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Para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colocar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mesmos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comandos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outro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pino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clique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bloco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arraste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próximo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pino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solte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	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Automaticamente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ficará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dois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Faça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isto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todos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blocos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ambos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pinos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tenham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todos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comandos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14" name="Placeholder 3" descr="Imagem 4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714612" y="1760862"/>
            <a:ext cx="6286544" cy="3882715"/>
          </a:xfrm>
          <a:prstGeom prst="rect">
            <a:avLst/>
          </a:prstGeom>
          <a:ln>
            <a:noFill/>
          </a:ln>
        </p:spPr>
      </p:pic>
      <p:cxnSp>
        <p:nvCxnSpPr>
          <p:cNvPr id="15" name="Straight Arrow Connector 3"/>
          <p:cNvCxnSpPr/>
          <p:nvPr/>
        </p:nvCxnSpPr>
        <p:spPr>
          <a:xfrm rot="16200000" flipV="1">
            <a:off x="6643701" y="5214949"/>
            <a:ext cx="1285884" cy="285754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6" name="TextBox 4"/>
          <p:cNvSpPr/>
          <p:nvPr/>
        </p:nvSpPr>
        <p:spPr>
          <a:xfrm>
            <a:off x="7307903" y="5917188"/>
            <a:ext cx="478807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4143372" y="1214422"/>
            <a:ext cx="3857652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1-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fim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é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necessário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destravar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cadeado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permitir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pinos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possam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movimentados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2-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Basta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selecionar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pino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clicar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cadeado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ele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ficará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aberto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Faça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isto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dois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pinos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laceholder 3" descr="Imagem 2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14282" y="1258819"/>
            <a:ext cx="3783513" cy="4884825"/>
          </a:xfrm>
          <a:prstGeom prst="rect">
            <a:avLst/>
          </a:prstGeom>
          <a:ln>
            <a:noFill/>
          </a:ln>
        </p:spPr>
      </p:pic>
      <p:cxnSp>
        <p:nvCxnSpPr>
          <p:cNvPr id="9" name="Straight Arrow Connector 3"/>
          <p:cNvCxnSpPr/>
          <p:nvPr/>
        </p:nvCxnSpPr>
        <p:spPr>
          <a:xfrm rot="10800000">
            <a:off x="1709670" y="1606128"/>
            <a:ext cx="2433703" cy="36922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pic>
        <p:nvPicPr>
          <p:cNvPr id="11" name="Placeholder 3" descr="Imagem 6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4214810" y="4222599"/>
            <a:ext cx="4487436" cy="1921045"/>
          </a:xfrm>
          <a:prstGeom prst="rect">
            <a:avLst/>
          </a:prstGeom>
          <a:ln>
            <a:noFill/>
          </a:ln>
        </p:spPr>
      </p:pic>
      <p:cxnSp>
        <p:nvCxnSpPr>
          <p:cNvPr id="12" name="Straight Arrow Connector 6"/>
          <p:cNvCxnSpPr/>
          <p:nvPr/>
        </p:nvCxnSpPr>
        <p:spPr>
          <a:xfrm rot="5400000">
            <a:off x="6791587" y="4351895"/>
            <a:ext cx="1275074" cy="793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5214942" y="3719974"/>
            <a:ext cx="3714808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Agora é so </a:t>
            </a:r>
            <a:r>
              <a:rPr lang="en-US" sz="1700" b="1" dirty="0" err="1" smtClean="0">
                <a:solidFill>
                  <a:schemeClr val="tx2">
                    <a:lumMod val="75000"/>
                  </a:schemeClr>
                </a:solidFill>
              </a:rPr>
              <a:t>jogar</a:t>
            </a:r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!</a:t>
            </a:r>
          </a:p>
          <a:p>
            <a:pPr algn="just"/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1- 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Clique no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modo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apresentação</a:t>
            </a:r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2- 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Clique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bandeira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verde</a:t>
            </a:r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3-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jogador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clica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no dado 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arrasta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pino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 casa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sorteada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 Se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cair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desafio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basta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ler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realizar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solicitado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 Boa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diversão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!</a:t>
            </a:r>
            <a:endParaRPr lang="en-US" sz="17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Placeholder 3" descr="Imagem 3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4572000" y="1281115"/>
            <a:ext cx="4288040" cy="1862133"/>
          </a:xfrm>
          <a:prstGeom prst="rect">
            <a:avLst/>
          </a:prstGeom>
          <a:ln>
            <a:noFill/>
          </a:ln>
        </p:spPr>
      </p:pic>
      <p:cxnSp>
        <p:nvCxnSpPr>
          <p:cNvPr id="15" name="Straight Arrow Connector 3"/>
          <p:cNvCxnSpPr/>
          <p:nvPr/>
        </p:nvCxnSpPr>
        <p:spPr>
          <a:xfrm rot="5400000">
            <a:off x="4314261" y="3720089"/>
            <a:ext cx="355610" cy="268760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6" name="TextBox 4"/>
          <p:cNvSpPr/>
          <p:nvPr/>
        </p:nvSpPr>
        <p:spPr>
          <a:xfrm>
            <a:off x="4534704" y="3307338"/>
            <a:ext cx="505325" cy="36933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kern="1200" baseline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1</a:t>
            </a:r>
          </a:p>
        </p:txBody>
      </p:sp>
      <p:pic>
        <p:nvPicPr>
          <p:cNvPr id="18" name="Placeholder 3" descr="Imagem 5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142844" y="2172707"/>
            <a:ext cx="4949949" cy="4042375"/>
          </a:xfrm>
          <a:prstGeom prst="rect">
            <a:avLst/>
          </a:prstGeom>
          <a:ln>
            <a:noFill/>
          </a:ln>
        </p:spPr>
      </p:pic>
      <p:cxnSp>
        <p:nvCxnSpPr>
          <p:cNvPr id="19" name="Straight Arrow Connector 6"/>
          <p:cNvCxnSpPr/>
          <p:nvPr/>
        </p:nvCxnSpPr>
        <p:spPr>
          <a:xfrm>
            <a:off x="4054942" y="1714488"/>
            <a:ext cx="659934" cy="571504"/>
          </a:xfrm>
          <a:prstGeom prst="straightConnector1">
            <a:avLst/>
          </a:prstGeom>
          <a:noFill/>
          <a:ln w="19047">
            <a:solidFill>
              <a:srgbClr val="FF0000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20" name="TextBox 7"/>
          <p:cNvSpPr/>
          <p:nvPr/>
        </p:nvSpPr>
        <p:spPr>
          <a:xfrm>
            <a:off x="4000496" y="1428736"/>
            <a:ext cx="505325" cy="36933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2</a:t>
            </a:r>
          </a:p>
        </p:txBody>
      </p:sp>
      <p:cxnSp>
        <p:nvCxnSpPr>
          <p:cNvPr id="21" name="Straight Arrow Connector 3"/>
          <p:cNvCxnSpPr/>
          <p:nvPr/>
        </p:nvCxnSpPr>
        <p:spPr>
          <a:xfrm rot="5400000">
            <a:off x="8632578" y="1269983"/>
            <a:ext cx="355610" cy="268760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22" name="TextBox 4"/>
          <p:cNvSpPr/>
          <p:nvPr/>
        </p:nvSpPr>
        <p:spPr>
          <a:xfrm>
            <a:off x="8858280" y="987963"/>
            <a:ext cx="505325" cy="36933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428596" y="1142984"/>
            <a:ext cx="8429684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Após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jogar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conferir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tem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erros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esqueça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compartilhar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projeto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 online.</a:t>
            </a:r>
          </a:p>
          <a:p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acessar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este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jogo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http://scratch.mit.edu/projects/17306141/</a:t>
            </a:r>
          </a:p>
          <a:p>
            <a:pPr algn="ctr"/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7" name="Placeholder 3" descr="Imagem 2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571472" y="1928802"/>
            <a:ext cx="7572428" cy="4041032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>
          <a:xfrm>
            <a:off x="214282" y="1793675"/>
            <a:ext cx="8715403" cy="4495731"/>
            <a:chOff x="756" y="1082"/>
            <a:chExt cx="6042" cy="3116"/>
          </a:xfrm>
        </p:grpSpPr>
        <p:grpSp>
          <p:nvGrpSpPr>
            <p:cNvPr id="6" name="Group 6"/>
            <p:cNvGrpSpPr>
              <a:grpSpLocks/>
            </p:cNvGrpSpPr>
            <p:nvPr/>
          </p:nvGrpSpPr>
          <p:grpSpPr>
            <a:xfrm>
              <a:off x="756" y="1082"/>
              <a:ext cx="6042" cy="3116"/>
              <a:chOff x="756" y="1082"/>
              <a:chExt cx="6042" cy="3116"/>
            </a:xfrm>
          </p:grpSpPr>
          <p:pic>
            <p:nvPicPr>
              <p:cNvPr id="10" name="Placeholder 3" descr="Imagem 2"/>
              <p:cNvPicPr>
                <a:picLocks noChangeAspect="1"/>
              </p:cNvPicPr>
              <p:nvPr/>
            </p:nvPicPr>
            <p:blipFill>
              <a:blip r:embed="rId2">
                <a:lum/>
              </a:blip>
              <a:stretch>
                <a:fillRect/>
              </a:stretch>
            </p:blipFill>
            <p:spPr>
              <a:xfrm>
                <a:off x="756" y="1082"/>
                <a:ext cx="6042" cy="3116"/>
              </a:xfrm>
              <a:prstGeom prst="rect">
                <a:avLst/>
              </a:prstGeom>
              <a:ln>
                <a:noFill/>
              </a:ln>
            </p:spPr>
          </p:pic>
          <p:cxnSp>
            <p:nvCxnSpPr>
              <p:cNvPr id="11" name="Straight Arrow Connector 3"/>
              <p:cNvCxnSpPr/>
              <p:nvPr/>
            </p:nvCxnSpPr>
            <p:spPr>
              <a:xfrm rot="10800000" flipV="1">
                <a:off x="5104" y="3505"/>
                <a:ext cx="307" cy="70"/>
              </a:xfrm>
              <a:prstGeom prst="straightConnector1">
                <a:avLst/>
              </a:prstGeom>
              <a:noFill/>
              <a:ln w="19047">
                <a:solidFill>
                  <a:schemeClr val="bg1"/>
                </a:solidFill>
                <a:miter lim="800000"/>
                <a:tailEnd type="triangle"/>
              </a:ln>
            </p:spPr>
            <p:style>
              <a:lnRef idx="2">
                <a:schemeClr val="dk1"/>
              </a:lnRef>
              <a:fillRef idx="1">
                <a:srgbClr val="99CCFF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cxnSp>
          <p:cxnSp>
            <p:nvCxnSpPr>
              <p:cNvPr id="12" name="Straight Arrow Connector 4"/>
              <p:cNvCxnSpPr/>
              <p:nvPr/>
            </p:nvCxnSpPr>
            <p:spPr>
              <a:xfrm rot="10800000" flipV="1">
                <a:off x="2423" y="1374"/>
                <a:ext cx="314" cy="96"/>
              </a:xfrm>
              <a:prstGeom prst="straightConnector1">
                <a:avLst/>
              </a:prstGeom>
              <a:noFill/>
              <a:ln w="19047">
                <a:solidFill>
                  <a:schemeClr val="bg1"/>
                </a:solidFill>
                <a:miter lim="800000"/>
                <a:tailEnd type="triangle"/>
              </a:ln>
            </p:spPr>
            <p:style>
              <a:lnRef idx="2">
                <a:schemeClr val="dk1"/>
              </a:lnRef>
              <a:fillRef idx="1">
                <a:srgbClr val="99CCFF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cxnSp>
          <p:sp>
            <p:nvSpPr>
              <p:cNvPr id="14" name="TextBox 6"/>
              <p:cNvSpPr/>
              <p:nvPr/>
            </p:nvSpPr>
            <p:spPr>
              <a:xfrm>
                <a:off x="5458" y="3353"/>
                <a:ext cx="229" cy="2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hemeClr val="dk1"/>
              </a:lnRef>
              <a:fillRef idx="0">
                <a:srgbClr val="99CCFF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anchor="t" anchorCtr="0">
                <a:spAutoFit/>
              </a:bodyPr>
              <a:lstStyle/>
              <a:p>
                <a:pPr marL="0" indent="0" algn="l"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sz="1800" b="1" i="0" kern="1200" baseline="0" dirty="0" smtClean="0">
                    <a:solidFill>
                      <a:schemeClr val="bg1"/>
                    </a:solidFill>
                    <a:uFill>
                      <a:solidFill>
                        <a:srgbClr val="000000"/>
                      </a:solidFill>
                    </a:uFill>
                    <a:latin typeface="Calibri" charset="0"/>
                  </a:rPr>
                  <a:t>1</a:t>
                </a:r>
              </a:p>
            </p:txBody>
          </p:sp>
        </p:grpSp>
        <p:sp>
          <p:nvSpPr>
            <p:cNvPr id="7" name="TextBox 3"/>
            <p:cNvSpPr/>
            <p:nvPr/>
          </p:nvSpPr>
          <p:spPr>
            <a:xfrm>
              <a:off x="2737" y="1176"/>
              <a:ext cx="229" cy="25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dk1"/>
            </a:lnRef>
            <a:fillRef idx="0">
              <a:srgbClr val="99CCFF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1" i="0" kern="1200" baseline="0" dirty="0" smtClean="0">
                  <a:solidFill>
                    <a:schemeClr val="bg1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2</a:t>
              </a:r>
            </a:p>
          </p:txBody>
        </p:sp>
      </p:grpSp>
      <p:sp>
        <p:nvSpPr>
          <p:cNvPr id="16" name="Rectangle Custom 1"/>
          <p:cNvSpPr/>
          <p:nvPr/>
        </p:nvSpPr>
        <p:spPr>
          <a:xfrm>
            <a:off x="285720" y="1068157"/>
            <a:ext cx="8137529" cy="615553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Para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iniciar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clique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1-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Palco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;	</a:t>
            </a:r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2-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Fundo de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Tela</a:t>
            </a:r>
            <a:endParaRPr lang="en-US" sz="17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laceholder 3" descr="Imagem 2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14282" y="1793675"/>
            <a:ext cx="8715403" cy="4495731"/>
          </a:xfrm>
          <a:prstGeom prst="rect">
            <a:avLst/>
          </a:prstGeom>
          <a:ln>
            <a:noFill/>
          </a:ln>
        </p:spPr>
      </p:pic>
      <p:sp>
        <p:nvSpPr>
          <p:cNvPr id="16" name="Rectangle Custom 1"/>
          <p:cNvSpPr/>
          <p:nvPr/>
        </p:nvSpPr>
        <p:spPr>
          <a:xfrm>
            <a:off x="285720" y="1068157"/>
            <a:ext cx="8137529" cy="615553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3-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Importar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Selecione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imagem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com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tabuleiro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jogo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percurso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palco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necessita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ter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neste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caso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	</a:t>
            </a:r>
          </a:p>
        </p:txBody>
      </p:sp>
      <p:cxnSp>
        <p:nvCxnSpPr>
          <p:cNvPr id="13" name="Straight Arrow Connector 5"/>
          <p:cNvCxnSpPr/>
          <p:nvPr/>
        </p:nvCxnSpPr>
        <p:spPr>
          <a:xfrm rot="10800000" flipV="1">
            <a:off x="3000365" y="2473472"/>
            <a:ext cx="487549" cy="111192"/>
          </a:xfrm>
          <a:prstGeom prst="straightConnector1">
            <a:avLst/>
          </a:prstGeom>
          <a:noFill/>
          <a:ln w="19047">
            <a:solidFill>
              <a:schemeClr val="bg1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5" name="TextBox 7"/>
          <p:cNvSpPr/>
          <p:nvPr/>
        </p:nvSpPr>
        <p:spPr>
          <a:xfrm>
            <a:off x="3428992" y="2214554"/>
            <a:ext cx="363676" cy="370111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kern="1200" baseline="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3</a:t>
            </a:r>
          </a:p>
        </p:txBody>
      </p:sp>
      <p:sp>
        <p:nvSpPr>
          <p:cNvPr id="17" name="CaixaDeTexto 16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Custom 1"/>
          <p:cNvSpPr/>
          <p:nvPr/>
        </p:nvSpPr>
        <p:spPr>
          <a:xfrm>
            <a:off x="214282" y="1068157"/>
            <a:ext cx="8715436" cy="615553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Elimine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1 (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gato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):</a:t>
            </a:r>
          </a:p>
          <a:p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- Clique com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botão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direito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e clique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apagar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grpSp>
        <p:nvGrpSpPr>
          <p:cNvPr id="8" name="Group 3"/>
          <p:cNvGrpSpPr>
            <a:grpSpLocks/>
          </p:cNvGrpSpPr>
          <p:nvPr/>
        </p:nvGrpSpPr>
        <p:grpSpPr>
          <a:xfrm>
            <a:off x="71406" y="1688298"/>
            <a:ext cx="9015850" cy="4598222"/>
            <a:chOff x="554" y="971"/>
            <a:chExt cx="6217" cy="3170"/>
          </a:xfrm>
        </p:grpSpPr>
        <p:pic>
          <p:nvPicPr>
            <p:cNvPr id="11" name="Placeholder 3" descr="Imagem 3"/>
            <p:cNvPicPr>
              <a:picLocks noChangeAspect="1"/>
            </p:cNvPicPr>
            <p:nvPr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555" y="972"/>
              <a:ext cx="6217" cy="3171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2" name="Straight Arrow Connector 3"/>
            <p:cNvCxnSpPr/>
            <p:nvPr/>
          </p:nvCxnSpPr>
          <p:spPr>
            <a:xfrm rot="10800000" flipV="1">
              <a:off x="5687" y="3289"/>
              <a:ext cx="307" cy="70"/>
            </a:xfrm>
            <a:prstGeom prst="straightConnector1">
              <a:avLst/>
            </a:prstGeom>
            <a:noFill/>
            <a:ln w="19047">
              <a:solidFill>
                <a:schemeClr val="bg1"/>
              </a:solidFill>
              <a:miter lim="800000"/>
              <a:tailEnd type="triangle"/>
            </a:ln>
          </p:spPr>
          <p:style>
            <a:lnRef idx="2">
              <a:schemeClr val="dk1"/>
            </a:lnRef>
            <a:fillRef idx="1">
              <a:srgbClr val="99CCFF"/>
            </a:fillRef>
            <a:effectRef idx="0">
              <a:schemeClr val="accent1"/>
            </a:effectRef>
            <a:fontRef idx="minor">
              <a:schemeClr val="dk1"/>
            </a:fontRef>
          </p:style>
        </p:cxnSp>
      </p:grpSp>
      <p:sp>
        <p:nvSpPr>
          <p:cNvPr id="14" name="CaixaDeTexto 13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Custom 1"/>
          <p:cNvSpPr/>
          <p:nvPr/>
        </p:nvSpPr>
        <p:spPr>
          <a:xfrm>
            <a:off x="214282" y="1170373"/>
            <a:ext cx="8715436" cy="615553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Insira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agora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pinos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leve-os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local de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início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jogo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seguindo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etapas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1-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Clique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estrela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escolha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objetos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;        </a:t>
            </a:r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2-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Selecione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local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onde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está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salvo 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imagem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pic>
        <p:nvPicPr>
          <p:cNvPr id="8" name="Placeholder 3" descr="Imagem 7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85720" y="1924988"/>
            <a:ext cx="8501122" cy="4361532"/>
          </a:xfrm>
          <a:prstGeom prst="rect">
            <a:avLst/>
          </a:prstGeom>
          <a:ln>
            <a:noFill/>
          </a:ln>
        </p:spPr>
      </p:pic>
      <p:cxnSp>
        <p:nvCxnSpPr>
          <p:cNvPr id="9" name="Straight Arrow Connector 3"/>
          <p:cNvCxnSpPr/>
          <p:nvPr/>
        </p:nvCxnSpPr>
        <p:spPr>
          <a:xfrm rot="5400000" flipH="1" flipV="1">
            <a:off x="6616666" y="4944092"/>
            <a:ext cx="642944" cy="17367"/>
          </a:xfrm>
          <a:prstGeom prst="straightConnector1">
            <a:avLst/>
          </a:prstGeom>
          <a:noFill/>
          <a:ln w="19047">
            <a:solidFill>
              <a:schemeClr val="bg1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10" name="Straight Arrow Connector 4"/>
          <p:cNvCxnSpPr/>
          <p:nvPr/>
        </p:nvCxnSpPr>
        <p:spPr>
          <a:xfrm>
            <a:off x="1928794" y="3071810"/>
            <a:ext cx="511224" cy="237096"/>
          </a:xfrm>
          <a:prstGeom prst="straightConnector1">
            <a:avLst/>
          </a:prstGeom>
          <a:noFill/>
          <a:ln w="19047">
            <a:solidFill>
              <a:schemeClr val="bg1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3" name="TextBox 7"/>
          <p:cNvSpPr/>
          <p:nvPr/>
        </p:nvSpPr>
        <p:spPr>
          <a:xfrm>
            <a:off x="6786578" y="5274246"/>
            <a:ext cx="285752" cy="369332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kern="1200" baseline="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1</a:t>
            </a:r>
          </a:p>
        </p:txBody>
      </p:sp>
      <p:sp>
        <p:nvSpPr>
          <p:cNvPr id="15" name="TextBox 8"/>
          <p:cNvSpPr/>
          <p:nvPr/>
        </p:nvSpPr>
        <p:spPr>
          <a:xfrm>
            <a:off x="1643042" y="2786058"/>
            <a:ext cx="363670" cy="370096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kern="1200" baseline="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Custom 1"/>
          <p:cNvSpPr/>
          <p:nvPr/>
        </p:nvSpPr>
        <p:spPr>
          <a:xfrm>
            <a:off x="214282" y="1170373"/>
            <a:ext cx="8715436" cy="615553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3-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Selecione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pino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;     </a:t>
            </a:r>
            <a:r>
              <a:rPr lang="en-US" sz="1700" b="1" dirty="0" smtClean="0">
                <a:solidFill>
                  <a:schemeClr val="tx2">
                    <a:lumMod val="75000"/>
                  </a:schemeClr>
                </a:solidFill>
              </a:rPr>
              <a:t>4-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Clique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OK.</a:t>
            </a:r>
          </a:p>
          <a:p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Repita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esse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procedimento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inserir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outro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pino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pic>
        <p:nvPicPr>
          <p:cNvPr id="8" name="Placeholder 3" descr="Imagem 7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85720" y="1924988"/>
            <a:ext cx="8501122" cy="4361532"/>
          </a:xfrm>
          <a:prstGeom prst="rect">
            <a:avLst/>
          </a:prstGeom>
          <a:ln>
            <a:noFill/>
          </a:ln>
        </p:spPr>
      </p:pic>
      <p:cxnSp>
        <p:nvCxnSpPr>
          <p:cNvPr id="11" name="Straight Arrow Connector 5"/>
          <p:cNvCxnSpPr/>
          <p:nvPr/>
        </p:nvCxnSpPr>
        <p:spPr>
          <a:xfrm rot="16200000" flipH="1">
            <a:off x="4393405" y="3107529"/>
            <a:ext cx="785818" cy="428628"/>
          </a:xfrm>
          <a:prstGeom prst="straightConnector1">
            <a:avLst/>
          </a:prstGeom>
          <a:noFill/>
          <a:ln w="19047">
            <a:solidFill>
              <a:schemeClr val="bg1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12" name="Straight Arrow Connector 6"/>
          <p:cNvCxnSpPr/>
          <p:nvPr/>
        </p:nvCxnSpPr>
        <p:spPr>
          <a:xfrm rot="5400000" flipH="1" flipV="1">
            <a:off x="5143504" y="5072074"/>
            <a:ext cx="357190" cy="214314"/>
          </a:xfrm>
          <a:prstGeom prst="straightConnector1">
            <a:avLst/>
          </a:prstGeom>
          <a:noFill/>
          <a:ln w="19047">
            <a:solidFill>
              <a:schemeClr val="bg1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7" name="TextBox 9"/>
          <p:cNvSpPr/>
          <p:nvPr/>
        </p:nvSpPr>
        <p:spPr>
          <a:xfrm>
            <a:off x="4357686" y="2643182"/>
            <a:ext cx="363670" cy="370096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kern="1200" baseline="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3</a:t>
            </a:r>
          </a:p>
        </p:txBody>
      </p:sp>
      <p:sp>
        <p:nvSpPr>
          <p:cNvPr id="18" name="TextBox 10"/>
          <p:cNvSpPr/>
          <p:nvPr/>
        </p:nvSpPr>
        <p:spPr>
          <a:xfrm>
            <a:off x="5000628" y="5286388"/>
            <a:ext cx="363670" cy="370096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kern="1200" baseline="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pic>
        <p:nvPicPr>
          <p:cNvPr id="13" name="Placeholder 3" descr="Imagem 2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571472" y="2200234"/>
            <a:ext cx="7953378" cy="4086286"/>
          </a:xfrm>
          <a:prstGeom prst="rect">
            <a:avLst/>
          </a:prstGeom>
          <a:ln>
            <a:noFill/>
          </a:ln>
        </p:spPr>
      </p:pic>
      <p:cxnSp>
        <p:nvCxnSpPr>
          <p:cNvPr id="10" name="Straight Arrow Connector 3"/>
          <p:cNvCxnSpPr/>
          <p:nvPr/>
        </p:nvCxnSpPr>
        <p:spPr>
          <a:xfrm rot="5400000">
            <a:off x="6235691" y="1823900"/>
            <a:ext cx="370037" cy="268395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5" name="Rectangle Custom 1"/>
          <p:cNvSpPr/>
          <p:nvPr/>
        </p:nvSpPr>
        <p:spPr>
          <a:xfrm>
            <a:off x="285720" y="1170373"/>
            <a:ext cx="8501122" cy="830997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Agora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tabuleiro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está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dois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pinos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, clique 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arraste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um deles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o local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desejado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Mas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observe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eles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estão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grandes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, clique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opção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ENCOLHER OBJETO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e clique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até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esteja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tamanho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desejado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16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Revisão</a:t>
            </a:r>
          </a:p>
        </p:txBody>
      </p:sp>
      <p:sp>
        <p:nvSpPr>
          <p:cNvPr id="15" name="Rectangle Custom 1"/>
          <p:cNvSpPr/>
          <p:nvPr/>
        </p:nvSpPr>
        <p:spPr>
          <a:xfrm>
            <a:off x="500034" y="1694581"/>
            <a:ext cx="6643734" cy="877163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Agora,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programe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pinos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apareçam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jogo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iniciar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dirijam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-se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o local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indicado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pois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final do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jogo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ele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estará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outros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locais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deverá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voltar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local de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origem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grpSp>
        <p:nvGrpSpPr>
          <p:cNvPr id="7" name="Group 3"/>
          <p:cNvGrpSpPr>
            <a:grpSpLocks/>
          </p:cNvGrpSpPr>
          <p:nvPr/>
        </p:nvGrpSpPr>
        <p:grpSpPr>
          <a:xfrm>
            <a:off x="642910" y="3214686"/>
            <a:ext cx="3711385" cy="1868183"/>
            <a:chOff x="1091" y="1466"/>
            <a:chExt cx="2337" cy="1176"/>
          </a:xfrm>
        </p:grpSpPr>
        <p:pic>
          <p:nvPicPr>
            <p:cNvPr id="8" name="Placeholder 3" descr="Imagem 2"/>
            <p:cNvPicPr>
              <a:picLocks noChangeAspect="1"/>
            </p:cNvPicPr>
            <p:nvPr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1091" y="1466"/>
              <a:ext cx="1895" cy="1176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9" name="Straight Arrow Connector 3"/>
            <p:cNvCxnSpPr/>
            <p:nvPr/>
          </p:nvCxnSpPr>
          <p:spPr>
            <a:xfrm rot="10800000" flipV="1">
              <a:off x="2757" y="2279"/>
              <a:ext cx="671" cy="101"/>
            </a:xfrm>
            <a:prstGeom prst="straightConnector1">
              <a:avLst/>
            </a:prstGeom>
            <a:noFill/>
            <a:ln w="19047">
              <a:solidFill>
                <a:srgbClr val="000000">
                  <a:alpha val="100000"/>
                </a:srgbClr>
              </a:solidFill>
              <a:miter lim="800000"/>
              <a:tailEnd type="triangle"/>
            </a:ln>
          </p:spPr>
          <p:style>
            <a:lnRef idx="2">
              <a:schemeClr val="dk1"/>
            </a:lnRef>
            <a:fillRef idx="1">
              <a:srgbClr val="99CCFF"/>
            </a:fillRef>
            <a:effectRef idx="0">
              <a:schemeClr val="accent1"/>
            </a:effectRef>
            <a:fontRef idx="minor">
              <a:schemeClr val="dk1"/>
            </a:fontRef>
          </p:style>
        </p:cxnSp>
      </p:grpSp>
      <p:sp>
        <p:nvSpPr>
          <p:cNvPr id="11" name="TextBox 3"/>
          <p:cNvSpPr/>
          <p:nvPr/>
        </p:nvSpPr>
        <p:spPr>
          <a:xfrm>
            <a:off x="4357686" y="2978064"/>
            <a:ext cx="2205181" cy="230832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Valores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X e Y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determinados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posição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mantenha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no local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desejado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antes de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programar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pino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terá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próprio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valor XY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determinado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tx2">
                    <a:lumMod val="75000"/>
                  </a:schemeClr>
                </a:solidFill>
              </a:rPr>
              <a:t>posição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2210</TotalTime>
  <Words>1034</Words>
  <Application>Microsoft Office PowerPoint</Application>
  <PresentationFormat>Apresentação no Ecrã (4:3)</PresentationFormat>
  <Paragraphs>115</Paragraphs>
  <Slides>27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27</vt:i4>
      </vt:variant>
    </vt:vector>
  </HeadingPairs>
  <TitlesOfParts>
    <vt:vector size="30" baseType="lpstr">
      <vt:lpstr>Calibri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Augusto</dc:creator>
  <cp:lastModifiedBy>Cheyenne</cp:lastModifiedBy>
  <cp:revision>151</cp:revision>
  <dcterms:created xsi:type="dcterms:W3CDTF">2013-06-26T20:31:07Z</dcterms:created>
  <dcterms:modified xsi:type="dcterms:W3CDTF">2014-05-30T15:59:42Z</dcterms:modified>
</cp:coreProperties>
</file>